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59" autoAdjust="0"/>
    <p:restoredTop sz="94660"/>
  </p:normalViewPr>
  <p:slideViewPr>
    <p:cSldViewPr snapToGrid="0">
      <p:cViewPr varScale="1">
        <p:scale>
          <a:sx n="74" d="100"/>
          <a:sy n="74" d="100"/>
        </p:scale>
        <p:origin x="9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006EB9-3B46-4F68-9B83-3506E118E8C4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E793F5-313F-4E6C-B909-D73F9AD9D71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851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Kristina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380224E-DF77-4B68-8C00-0BED72A4999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476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B434D-A5F8-4307-8DDE-ADFC23FD4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8AD115-2350-44E4-8439-2AB574FE64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03B26B-00D0-4A2D-825B-05F1CB443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F2CAA7-59FD-48F8-A1E8-0032D2B25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888CC0-B841-4FB8-9FE9-4887288F6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772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604A3-7C20-40F0-B885-6B6C12565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A1507-C2EC-45E4-9A43-CA3E5C21C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D356E-BC89-4AA4-A76E-B0A4FEFAD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35A40E-0536-4F71-8D6A-4BF2288FF0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FB21BA-FE85-48D8-8F1F-EA9EAA37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328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A37BB-52BF-4C05-917F-8624D79263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3576E-F7CC-49D6-9D77-7B4A9C6D59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841FC-9A24-4F89-AFDF-18AA0AEF3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EB306A-E32C-45D2-BCB7-DA527F25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6AB079-EF02-4557-AA33-E769DF7D0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442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E074C-9CCB-407F-9151-85BDAF5F7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2ABEB2-916C-4AD4-8B48-E19677EC7D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141091-A4A3-4EA7-A198-AFA16D2E23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DE4442-4636-454D-948E-2B96BA0A0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8D41D4-9290-41DF-B1ED-0B56C3E91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B5CBBC-48E5-4E10-BE57-1B9406273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9917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0C71E-FFF4-423A-8BE8-7665D05C8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4EAAF9-866A-4B16-BE15-71C8AF0695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07E6AA-3947-4B30-8D99-52C7C65685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80B5E5-089A-49CF-8B0C-AB745931DD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3BDD5F-4055-420B-9A77-9790A76D1B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1DDA9E-E3C9-4CBB-97B6-C498D7F6E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FCBF258-8DB7-4953-A588-C15700ADD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EC602-1708-43EC-9089-26344B6B4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343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7E829-893F-45DB-BFA9-A71439EAC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B857E5-B4FB-4ACF-B5C3-7580C94E0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B48698-AF32-4214-9239-A477BCEB4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A8C87E-945A-4BBB-80CE-01903316F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8138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2ED05E-768C-4D57-B2DC-4D6A3A488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5944E0-66CC-416B-8BF2-57BCB92B8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CAFBBA-61B8-430E-8E4C-607F57CE39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595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EBC1E-AF33-40BC-A3E5-FC3D9664E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780B5-4344-4C4D-97F1-C43260CA9C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B63BB-DD12-45D3-913C-59E426E0B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E09DC-1907-43CD-A16B-E84B9C090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D3ED3-CF3B-4F13-9701-5E0CBB921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20FC30-89EA-4425-BFE4-C254C2894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544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A4190-2DAA-4F2C-9878-C701F5C30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FC02BC-83A2-4003-9625-8238F80388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B31D2-D6FF-46F3-A099-4FF1229AAE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22C85A-2923-46A3-ACC4-2EF1ABC75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67B111-2472-4E48-B1FB-F98EC2FFB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CAFA56-5AFA-45A0-A225-F425F5F64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162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26B48-82CD-4BDD-A40C-D92926EF2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2BD664-9A00-45EF-B2F2-698A6B19DE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B824CB-95F9-4EE2-9925-6252AFD51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1323F-1B57-4733-98AC-C07CB23D2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4B4F05-A123-4367-A30D-F1058544A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436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4F11EA-EEA2-49D6-9787-132F8886A3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B748A4-FC44-47B5-9078-A259C486A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C3E715-8EAC-462D-AF3F-EC2793174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0F845-CA0E-4B15-840C-FA6765053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DF921-AAB0-4E20-902B-4305DC605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1917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122C444-446B-45BE-A366-2F10DA255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5B5D13-8FD7-42D9-B6F2-C99E241E61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C6BCC6-5962-4056-B471-251BABF98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CC359B-19FA-4FC7-858D-D8658A3BB749}" type="datetimeFigureOut">
              <a:rPr lang="en-GB" smtClean="0"/>
              <a:t>07/10/2020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4A4BB8-5070-4131-9821-6BAD80B28A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E700B4-143A-4A40-BE80-06BB05053C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B4645-21A6-47C0-AE7F-B68E679C78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59298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C76218F-ACCE-4B41-94FB-267E2BBE1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" y="0"/>
            <a:ext cx="121872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6712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</Words>
  <Application>Microsoft Office PowerPoint</Application>
  <PresentationFormat>Widescreen</PresentationFormat>
  <Paragraphs>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Ashley Cooper</dc:creator>
  <cp:lastModifiedBy>Ashley Cooper</cp:lastModifiedBy>
  <cp:revision>3</cp:revision>
  <dcterms:created xsi:type="dcterms:W3CDTF">2020-10-07T13:28:08Z</dcterms:created>
  <dcterms:modified xsi:type="dcterms:W3CDTF">2020-10-07T13:30:15Z</dcterms:modified>
</cp:coreProperties>
</file>